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4" r:id="rId2"/>
  </p:sldMasterIdLst>
  <p:sldIdLst>
    <p:sldId id="258" r:id="rId3"/>
    <p:sldId id="279" r:id="rId4"/>
    <p:sldId id="268" r:id="rId5"/>
    <p:sldId id="276" r:id="rId6"/>
    <p:sldId id="277" r:id="rId7"/>
    <p:sldId id="273" r:id="rId8"/>
    <p:sldId id="275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F197"/>
    <a:srgbClr val="0000FF"/>
    <a:srgbClr val="CC0000"/>
    <a:srgbClr val="009900"/>
    <a:srgbClr val="990033"/>
    <a:srgbClr val="4F4FD5"/>
    <a:srgbClr val="EA923A"/>
    <a:srgbClr val="0761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0" d="100"/>
          <a:sy n="40" d="100"/>
        </p:scale>
        <p:origin x="-135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Тайланд 174.jpg"/>
          <p:cNvPicPr>
            <a:picLocks noChangeAspect="1" noChangeArrowheads="1"/>
          </p:cNvPicPr>
          <p:nvPr userDrawn="1"/>
        </p:nvPicPr>
        <p:blipFill>
          <a:blip r:embed="rId2">
            <a:lum bright="3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100000">
                <a:schemeClr val="bg1">
                  <a:shade val="30000"/>
                  <a:satMod val="200000"/>
                </a:schemeClr>
              </a:gs>
            </a:gsLst>
            <a:path path="rect">
              <a:fillToRect l="100000" t="100000"/>
            </a:path>
            <a:tileRect r="-100000" b="-100000"/>
          </a:gradFill>
          <a:ln w="76200">
            <a:noFill/>
          </a:ln>
        </p:spPr>
      </p:pic>
      <p:pic>
        <p:nvPicPr>
          <p:cNvPr id="5" name="Рисунок 7" descr="kartinki24_ru_countries_egypt_0040.jpg"/>
          <p:cNvPicPr>
            <a:picLocks noChangeAspect="1"/>
          </p:cNvPicPr>
          <p:nvPr userDrawn="1"/>
        </p:nvPicPr>
        <p:blipFill>
          <a:blip r:embed="rId3" cstate="print">
            <a:lum bright="29000"/>
          </a:blip>
          <a:srcRect l="12794" t="6824"/>
          <a:stretch>
            <a:fillRect/>
          </a:stretch>
        </p:blipFill>
        <p:spPr>
          <a:xfrm>
            <a:off x="0" y="1688245"/>
            <a:ext cx="9144000" cy="5122859"/>
          </a:xfrm>
          <a:prstGeom prst="teardrop">
            <a:avLst/>
          </a:prstGeom>
          <a:gradFill flip="none" rotWithShape="1">
            <a:gsLst>
              <a:gs pos="0">
                <a:srgbClr val="FFFF00"/>
              </a:gs>
              <a:gs pos="100000">
                <a:schemeClr val="bg1">
                  <a:shade val="30000"/>
                  <a:satMod val="200000"/>
                </a:schemeClr>
              </a:gs>
            </a:gsLst>
            <a:path path="rect">
              <a:fillToRect l="100000" t="100000"/>
            </a:path>
            <a:tileRect r="-100000" b="-100000"/>
          </a:gradFill>
          <a:ln w="3175">
            <a:solidFill>
              <a:schemeClr val="tx1"/>
            </a:solidFill>
          </a:ln>
          <a:effectLst>
            <a:softEdge rad="127000"/>
          </a:effectLst>
        </p:spPr>
      </p:pic>
      <p:sp>
        <p:nvSpPr>
          <p:cNvPr id="6" name="Скругленный прямоугольник 6"/>
          <p:cNvSpPr/>
          <p:nvPr userDrawn="1"/>
        </p:nvSpPr>
        <p:spPr>
          <a:xfrm>
            <a:off x="179512" y="188640"/>
            <a:ext cx="8856984" cy="6480720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8100" cmpd="dbl"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" name="Рисунок 7" descr="lady_reeds1.gif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-180975" y="4229100"/>
            <a:ext cx="142875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7D07BD-C600-4B88-90B3-1D94947BFF17}" type="datetimeFigureOut">
              <a:rPr lang="ru-RU"/>
              <a:pPr>
                <a:defRPr/>
              </a:pPr>
              <a:t>24.12.2017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14C05-DC49-4E88-931E-27A250EC7C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4FA0DC-E5BD-4B39-B21A-D407D385B9BB}" type="datetimeFigureOut">
              <a:rPr lang="ru-RU"/>
              <a:pPr>
                <a:defRPr/>
              </a:pPr>
              <a:t>24.12.2017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F0B333-ABEB-4B83-B7AC-C188DF72C2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B1F609-5089-4E06-9829-A5FEA6838933}" type="datetimeFigureOut">
              <a:rPr lang="ru-RU"/>
              <a:pPr>
                <a:defRPr/>
              </a:pPr>
              <a:t>24.12.2017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D4D85D-27AF-4097-A675-1E8E0A54AA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E93E0C-D4F3-44AA-B1AC-F316DD57EAA1}" type="datetimeFigureOut">
              <a:rPr lang="ru-RU"/>
              <a:pPr>
                <a:defRPr/>
              </a:pPr>
              <a:t>24.12.2017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4E8E23-9C9E-4F31-AEA9-A090DEE402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33D346-79CF-479C-8C61-0A5E7245A260}" type="datetimeFigureOut">
              <a:rPr lang="ru-RU"/>
              <a:pPr>
                <a:defRPr/>
              </a:pPr>
              <a:t>24.12.2017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80D52B-81B1-4A9D-B541-01674B66DA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A5A4F0-046A-4D7D-B30C-5247F4EF295E}" type="datetimeFigureOut">
              <a:rPr lang="ru-RU"/>
              <a:pPr>
                <a:defRPr/>
              </a:pPr>
              <a:t>24.12.2017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8F793C-AF7B-4EC3-903D-C13D6C745D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EC3056-CEE2-418C-A2E3-0AF7901D7101}" type="datetimeFigureOut">
              <a:rPr lang="ru-RU"/>
              <a:pPr>
                <a:defRPr/>
              </a:pPr>
              <a:t>24.12.2017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5D7D05-A183-413C-88BD-7C2624F45F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4525C-D1E1-4D64-A280-B1F8523C8B37}" type="datetimeFigureOut">
              <a:rPr lang="ru-RU"/>
              <a:pPr>
                <a:defRPr/>
              </a:pPr>
              <a:t>24.12.2017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3010C7-94B0-4AF0-BD45-50F6853066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0C10D8-D154-461B-BA38-5BE8A7EC790E}" type="datetimeFigureOut">
              <a:rPr lang="ru-RU"/>
              <a:pPr>
                <a:defRPr/>
              </a:pPr>
              <a:t>24.12.2017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385E3-FD4B-4A9D-9ACC-E9982B8DFA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524E34-596B-42D4-9A0C-088819015E56}" type="datetimeFigureOut">
              <a:rPr lang="ru-RU"/>
              <a:pPr>
                <a:defRPr/>
              </a:pPr>
              <a:t>24.12.2017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4D9199-4968-44A6-9358-AB3E764778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1E45E-315F-440A-A2A9-8B42E81276B8}" type="datetimeFigureOut">
              <a:rPr lang="ru-RU"/>
              <a:pPr>
                <a:defRPr/>
              </a:pPr>
              <a:t>24.12.2017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C416C9-8360-435A-A8B0-ED7B3AA938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98ECB3-5550-4ED4-A5A8-AAEA91C1EB8E}" type="datetimeFigureOut">
              <a:rPr lang="ru-RU"/>
              <a:pPr>
                <a:defRPr/>
              </a:pPr>
              <a:t>24.12.2017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67815A-D7BB-49F5-86DB-2E35FB89A2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109564-3B0E-4DA4-B34A-9C41F9A8CAC0}" type="datetimeFigureOut">
              <a:rPr lang="ru-RU"/>
              <a:pPr>
                <a:defRPr/>
              </a:pPr>
              <a:t>24.12.2017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FC101A-8215-4DC3-8B78-AF08C858EF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1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F692365-A7D7-4183-AE64-157F98987289}" type="datetimeFigureOut">
              <a:rPr lang="ru-RU"/>
              <a:pPr>
                <a:defRPr/>
              </a:pPr>
              <a:t>24.12.2017</a:t>
            </a:fld>
            <a:endParaRPr lang="ru-RU"/>
          </a:p>
        </p:txBody>
      </p:sp>
      <p:sp>
        <p:nvSpPr>
          <p:cNvPr id="12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2D652F6-D4E9-44FB-9295-D7E39CAA83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>
              <a:defRPr/>
            </a:pPr>
            <a:fld id="{BAC68461-DF30-4083-9F99-C3A3D5DA10DC}" type="datetimeFigureOut">
              <a:rPr lang="ru-RU"/>
              <a:pPr>
                <a:defRPr/>
              </a:pPr>
              <a:t>24.12.2017</a:t>
            </a:fld>
            <a:endParaRPr lang="ru-RU"/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F6C1AF67-AFD4-4994-88C1-957C34D27E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7" name="Picture 2" descr="G:\Тайланд 174.jpg"/>
          <p:cNvPicPr>
            <a:picLocks noChangeAspect="1" noChangeArrowheads="1"/>
          </p:cNvPicPr>
          <p:nvPr userDrawn="1"/>
        </p:nvPicPr>
        <p:blipFill>
          <a:blip r:embed="rId14">
            <a:lum bright="3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100000">
                <a:schemeClr val="bg1">
                  <a:shade val="30000"/>
                  <a:satMod val="200000"/>
                </a:schemeClr>
              </a:gs>
            </a:gsLst>
            <a:path path="rect">
              <a:fillToRect l="100000" t="100000"/>
            </a:path>
            <a:tileRect r="-100000" b="-100000"/>
          </a:gradFill>
          <a:ln w="76200">
            <a:noFill/>
          </a:ln>
        </p:spPr>
      </p:pic>
      <p:pic>
        <p:nvPicPr>
          <p:cNvPr id="8" name="Рисунок 7" descr="kartinki24_ru_countries_egypt_0040.jpg"/>
          <p:cNvPicPr>
            <a:picLocks noChangeAspect="1"/>
          </p:cNvPicPr>
          <p:nvPr userDrawn="1"/>
        </p:nvPicPr>
        <p:blipFill>
          <a:blip r:embed="rId15" cstate="print">
            <a:lum bright="29000"/>
          </a:blip>
          <a:srcRect l="12794" t="6824"/>
          <a:stretch>
            <a:fillRect/>
          </a:stretch>
        </p:blipFill>
        <p:spPr>
          <a:xfrm>
            <a:off x="0" y="1688245"/>
            <a:ext cx="9144000" cy="5122859"/>
          </a:xfrm>
          <a:prstGeom prst="teardrop">
            <a:avLst/>
          </a:prstGeom>
          <a:gradFill flip="none" rotWithShape="1">
            <a:gsLst>
              <a:gs pos="0">
                <a:srgbClr val="FFFF00"/>
              </a:gs>
              <a:gs pos="100000">
                <a:schemeClr val="bg1">
                  <a:shade val="30000"/>
                  <a:satMod val="200000"/>
                </a:schemeClr>
              </a:gs>
            </a:gsLst>
            <a:path path="rect">
              <a:fillToRect l="100000" t="100000"/>
            </a:path>
            <a:tileRect r="-100000" b="-100000"/>
          </a:gradFill>
          <a:ln w="3175">
            <a:solidFill>
              <a:schemeClr val="tx1"/>
            </a:solidFill>
          </a:ln>
          <a:effectLst>
            <a:softEdge rad="127000"/>
          </a:effectLst>
        </p:spPr>
      </p:pic>
      <p:sp>
        <p:nvSpPr>
          <p:cNvPr id="9" name="Скругленный прямоугольник 6"/>
          <p:cNvSpPr/>
          <p:nvPr userDrawn="1"/>
        </p:nvSpPr>
        <p:spPr>
          <a:xfrm>
            <a:off x="179512" y="188640"/>
            <a:ext cx="8856984" cy="6480720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8100" cmpd="dbl"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84" name="Рисунок 7" descr="lady1.gif"/>
          <p:cNvPicPr>
            <a:picLocks noChangeAspect="1"/>
          </p:cNvPicPr>
          <p:nvPr userDrawn="1"/>
        </p:nvPicPr>
        <p:blipFill>
          <a:blip r:embed="rId16"/>
          <a:srcRect/>
          <a:stretch>
            <a:fillRect/>
          </a:stretch>
        </p:blipFill>
        <p:spPr bwMode="auto">
          <a:xfrm>
            <a:off x="0" y="5300663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6" r:id="rId2"/>
    <p:sldLayoutId id="2147483665" r:id="rId3"/>
    <p:sldLayoutId id="2147483664" r:id="rId4"/>
    <p:sldLayoutId id="2147483663" r:id="rId5"/>
    <p:sldLayoutId id="2147483662" r:id="rId6"/>
    <p:sldLayoutId id="2147483661" r:id="rId7"/>
    <p:sldLayoutId id="2147483660" r:id="rId8"/>
    <p:sldLayoutId id="2147483659" r:id="rId9"/>
    <p:sldLayoutId id="2147483658" r:id="rId10"/>
    <p:sldLayoutId id="2147483657" r:id="rId11"/>
    <p:sldLayoutId id="214748365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jpeg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900113" y="3573463"/>
            <a:ext cx="7772400" cy="2303462"/>
          </a:xfrm>
        </p:spPr>
        <p:txBody>
          <a:bodyPr anchor="t"/>
          <a:lstStyle/>
          <a:p>
            <a:pPr algn="l" eaLnBrk="1" hangingPunct="1"/>
            <a:r>
              <a:rPr lang="ru-RU" sz="2400" b="1" i="1" dirty="0" smtClean="0">
                <a:latin typeface="Calibri" pitchFamily="34" charset="0"/>
              </a:rPr>
              <a:t> </a:t>
            </a:r>
          </a:p>
        </p:txBody>
      </p:sp>
      <p:sp>
        <p:nvSpPr>
          <p:cNvPr id="16386" name="Заголовок 1"/>
          <p:cNvSpPr txBox="1">
            <a:spLocks/>
          </p:cNvSpPr>
          <p:nvPr/>
        </p:nvSpPr>
        <p:spPr bwMode="auto">
          <a:xfrm>
            <a:off x="0" y="549275"/>
            <a:ext cx="882015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200" b="1" i="1" dirty="0" smtClean="0">
                <a:solidFill>
                  <a:srgbClr val="0000FF"/>
                </a:solidFill>
              </a:rPr>
              <a:t>Группа №</a:t>
            </a:r>
            <a:r>
              <a:rPr lang="ru-RU" sz="3200" b="1" i="1" dirty="0">
                <a:solidFill>
                  <a:srgbClr val="0000FF"/>
                </a:solidFill>
              </a:rPr>
              <a:t>3</a:t>
            </a:r>
          </a:p>
        </p:txBody>
      </p:sp>
      <p:sp>
        <p:nvSpPr>
          <p:cNvPr id="16387" name="Прямоугольник 5"/>
          <p:cNvSpPr>
            <a:spLocks noChangeArrowheads="1"/>
          </p:cNvSpPr>
          <p:nvPr/>
        </p:nvSpPr>
        <p:spPr bwMode="auto">
          <a:xfrm>
            <a:off x="501650" y="1557338"/>
            <a:ext cx="864235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Предлагает  виртуальный тур  </a:t>
            </a:r>
          </a:p>
          <a:p>
            <a:pPr algn="ctr"/>
            <a:endParaRPr lang="ru-RU" sz="32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«Один день в школе Древнего Египта»</a:t>
            </a:r>
            <a:endParaRPr lang="ru-RU" sz="32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rtem\Desktop\SHkola-v-drevnem-Egipt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04" y="116632"/>
            <a:ext cx="9128896" cy="6597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afrocentricity.info/files/2012/05/Scribes-kami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9" y="2060848"/>
            <a:ext cx="2664296" cy="243638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Admin\Рабочий стол\906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563" y="476672"/>
            <a:ext cx="4556893" cy="56886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alphaModFix/>
            <a:lum/>
          </a:blip>
          <a:srcRect/>
          <a:stretch>
            <a:fillRect/>
          </a:stretch>
        </p:blipFill>
        <p:spPr>
          <a:xfrm>
            <a:off x="4572000" y="714356"/>
            <a:ext cx="4140000" cy="270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2" descr="http://omop.su/images/76/Louvres-anitiquites-egyptiennes-p10108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3714752"/>
            <a:ext cx="3217133" cy="24128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6" descr="http://900igr.net/datai/literatura/Istorija-knigi/0016-017-Praroditelem-knigi-byl-svitok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83568" y="3695353"/>
            <a:ext cx="3631442" cy="23744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4" descr="http://dreamworlds.ru/uploads/posts/2010-01/1263719782_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1" y="714357"/>
            <a:ext cx="3857652" cy="25003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az/foto/arxiv/1293975740_59eff4204f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8750" y="642918"/>
            <a:ext cx="3000396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1953054" y="3356992"/>
            <a:ext cx="3491928" cy="3143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4" descr="http://www.artscroll.ru/Images/2008/s/Sir%20Edward%20John%20Poynter/0000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642918"/>
            <a:ext cx="1880152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" y="404664"/>
            <a:ext cx="9142548" cy="5860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Древний Египет – дар Нила?!</a:t>
            </a:r>
          </a:p>
        </p:txBody>
      </p:sp>
      <p:sp>
        <p:nvSpPr>
          <p:cNvPr id="22530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dirty="0" smtClean="0">
                <a:latin typeface="Calibri" pitchFamily="34" charset="0"/>
              </a:rPr>
              <a:t>   </a:t>
            </a:r>
            <a:r>
              <a:rPr lang="ru-RU" b="1" i="1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Самым главным даром для Египта был Нил, на берегах </a:t>
            </a:r>
            <a:r>
              <a:rPr lang="ru-RU" b="1" i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которого произрастал </a:t>
            </a:r>
            <a:r>
              <a:rPr lang="ru-RU" b="1" i="1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тростник.  </a:t>
            </a:r>
            <a:endParaRPr lang="ru-RU" sz="2800" b="1" i="1" dirty="0" smtClean="0">
              <a:solidFill>
                <a:schemeClr val="hlin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ема 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501</TotalTime>
  <Words>36</Words>
  <Application>Microsoft Office PowerPoint</Application>
  <PresentationFormat>Экран (4:3)</PresentationFormat>
  <Paragraphs>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Тема Office</vt:lpstr>
      <vt:lpstr>Оформление по умолчанию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Древний Египет – дар Нила?!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IVAN</dc:creator>
  <cp:lastModifiedBy>Марина</cp:lastModifiedBy>
  <cp:revision>68</cp:revision>
  <dcterms:created xsi:type="dcterms:W3CDTF">2013-07-12T04:25:59Z</dcterms:created>
  <dcterms:modified xsi:type="dcterms:W3CDTF">2017-12-24T13:37:15Z</dcterms:modified>
</cp:coreProperties>
</file>