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</p:sldMasterIdLst>
  <p:notesMasterIdLst>
    <p:notesMasterId r:id="rId15"/>
  </p:notesMasterIdLst>
  <p:sldIdLst>
    <p:sldId id="258" r:id="rId2"/>
    <p:sldId id="257" r:id="rId3"/>
    <p:sldId id="261" r:id="rId4"/>
    <p:sldId id="263" r:id="rId5"/>
    <p:sldId id="264" r:id="rId6"/>
    <p:sldId id="277" r:id="rId7"/>
    <p:sldId id="268" r:id="rId8"/>
    <p:sldId id="270" r:id="rId9"/>
    <p:sldId id="271" r:id="rId10"/>
    <p:sldId id="272" r:id="rId11"/>
    <p:sldId id="273" r:id="rId12"/>
    <p:sldId id="274" r:id="rId13"/>
    <p:sldId id="266" r:id="rId1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1" d="100"/>
          <a:sy n="71" d="100"/>
        </p:scale>
        <p:origin x="-105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188D80-B873-4096-994C-BD29B8EB76AB}" type="datetimeFigureOut">
              <a:rPr lang="ru-RU" smtClean="0"/>
              <a:pPr/>
              <a:t>09.11.2017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E2487A-05C0-47B4-9750-0B1809C25B7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39618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gif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G:\Тайланд 174.jpg"/>
          <p:cNvPicPr>
            <a:picLocks noChangeAspect="1" noChangeArrowheads="1"/>
          </p:cNvPicPr>
          <p:nvPr userDrawn="1"/>
        </p:nvPicPr>
        <p:blipFill>
          <a:blip r:embed="rId2">
            <a:lum bright="32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rgbClr val="FFFF00"/>
              </a:gs>
              <a:gs pos="100000">
                <a:schemeClr val="bg1">
                  <a:shade val="30000"/>
                  <a:satMod val="200000"/>
                </a:schemeClr>
              </a:gs>
            </a:gsLst>
            <a:path path="rect">
              <a:fillToRect l="100000" t="100000"/>
            </a:path>
            <a:tileRect r="-100000" b="-100000"/>
          </a:gradFill>
          <a:ln w="76200">
            <a:noFill/>
          </a:ln>
        </p:spPr>
      </p:pic>
      <p:pic>
        <p:nvPicPr>
          <p:cNvPr id="5" name="Рисунок 7" descr="kartinki24_ru_countries_egypt_0040.jpg"/>
          <p:cNvPicPr>
            <a:picLocks noChangeAspect="1"/>
          </p:cNvPicPr>
          <p:nvPr userDrawn="1"/>
        </p:nvPicPr>
        <p:blipFill>
          <a:blip r:embed="rId3" cstate="print">
            <a:lum bright="29000"/>
          </a:blip>
          <a:srcRect l="12794" t="6824"/>
          <a:stretch>
            <a:fillRect/>
          </a:stretch>
        </p:blipFill>
        <p:spPr>
          <a:xfrm>
            <a:off x="0" y="1688245"/>
            <a:ext cx="9144000" cy="5122859"/>
          </a:xfrm>
          <a:prstGeom prst="teardrop">
            <a:avLst/>
          </a:prstGeom>
          <a:gradFill flip="none" rotWithShape="1">
            <a:gsLst>
              <a:gs pos="0">
                <a:srgbClr val="FFFF00"/>
              </a:gs>
              <a:gs pos="100000">
                <a:schemeClr val="bg1">
                  <a:shade val="30000"/>
                  <a:satMod val="200000"/>
                </a:schemeClr>
              </a:gs>
            </a:gsLst>
            <a:path path="rect">
              <a:fillToRect l="100000" t="100000"/>
            </a:path>
            <a:tileRect r="-100000" b="-100000"/>
          </a:gradFill>
          <a:ln w="3175">
            <a:solidFill>
              <a:schemeClr val="tx1"/>
            </a:solidFill>
          </a:ln>
          <a:effectLst>
            <a:softEdge rad="127000"/>
          </a:effectLst>
        </p:spPr>
      </p:pic>
      <p:sp>
        <p:nvSpPr>
          <p:cNvPr id="6" name="Скругленный прямоугольник 6"/>
          <p:cNvSpPr/>
          <p:nvPr userDrawn="1"/>
        </p:nvSpPr>
        <p:spPr>
          <a:xfrm>
            <a:off x="179512" y="188640"/>
            <a:ext cx="8856984" cy="6480720"/>
          </a:xfrm>
          <a:prstGeom prst="roundRect">
            <a:avLst/>
          </a:prstGeom>
          <a:solidFill>
            <a:schemeClr val="bg1">
              <a:alpha val="50000"/>
            </a:schemeClr>
          </a:solidFill>
          <a:ln w="38100" cmpd="dbl">
            <a:gradFill>
              <a:gsLst>
                <a:gs pos="0">
                  <a:srgbClr val="D6B19C"/>
                </a:gs>
                <a:gs pos="30000">
                  <a:srgbClr val="D49E6C"/>
                </a:gs>
                <a:gs pos="70000">
                  <a:srgbClr val="A65528"/>
                </a:gs>
                <a:gs pos="100000">
                  <a:srgbClr val="663012"/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7" name="Рисунок 7" descr="lady_reeds1.gif"/>
          <p:cNvPicPr>
            <a:picLocks noChangeAspect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-180975" y="4229100"/>
            <a:ext cx="1428750" cy="2628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8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271D90-EB92-45F5-BD0C-CCA1BAF1C0A7}" type="datetimeFigureOut">
              <a:rPr lang="ru-RU"/>
              <a:pPr>
                <a:defRPr/>
              </a:pPr>
              <a:t>09.11.2017</a:t>
            </a:fld>
            <a:endParaRPr lang="ru-RU"/>
          </a:p>
        </p:txBody>
      </p:sp>
      <p:sp>
        <p:nvSpPr>
          <p:cNvPr id="9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7BF29C-3A5A-4A68-BA82-B971C63EC26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G:\Тайланд 174.jpg"/>
          <p:cNvPicPr>
            <a:picLocks noChangeAspect="1" noChangeArrowheads="1"/>
          </p:cNvPicPr>
          <p:nvPr userDrawn="1"/>
        </p:nvPicPr>
        <p:blipFill>
          <a:blip r:embed="rId2">
            <a:lum bright="32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rgbClr val="FFFF00"/>
              </a:gs>
              <a:gs pos="100000">
                <a:schemeClr val="bg1">
                  <a:shade val="30000"/>
                  <a:satMod val="200000"/>
                </a:schemeClr>
              </a:gs>
            </a:gsLst>
            <a:path path="rect">
              <a:fillToRect l="100000" t="100000"/>
            </a:path>
            <a:tileRect r="-100000" b="-100000"/>
          </a:gradFill>
          <a:ln w="76200">
            <a:noFill/>
          </a:ln>
        </p:spPr>
      </p:pic>
      <p:pic>
        <p:nvPicPr>
          <p:cNvPr id="5" name="Рисунок 7" descr="kartinki24_ru_countries_egypt_0040.jpg"/>
          <p:cNvPicPr>
            <a:picLocks noChangeAspect="1"/>
          </p:cNvPicPr>
          <p:nvPr userDrawn="1"/>
        </p:nvPicPr>
        <p:blipFill>
          <a:blip r:embed="rId3" cstate="print">
            <a:lum bright="29000"/>
          </a:blip>
          <a:srcRect l="12794" t="6824"/>
          <a:stretch>
            <a:fillRect/>
          </a:stretch>
        </p:blipFill>
        <p:spPr>
          <a:xfrm>
            <a:off x="0" y="1688245"/>
            <a:ext cx="9144000" cy="5122859"/>
          </a:xfrm>
          <a:prstGeom prst="teardrop">
            <a:avLst/>
          </a:prstGeom>
          <a:gradFill flip="none" rotWithShape="1">
            <a:gsLst>
              <a:gs pos="0">
                <a:srgbClr val="FFFF00"/>
              </a:gs>
              <a:gs pos="100000">
                <a:schemeClr val="bg1">
                  <a:shade val="30000"/>
                  <a:satMod val="200000"/>
                </a:schemeClr>
              </a:gs>
            </a:gsLst>
            <a:path path="rect">
              <a:fillToRect l="100000" t="100000"/>
            </a:path>
            <a:tileRect r="-100000" b="-100000"/>
          </a:gradFill>
          <a:ln w="3175">
            <a:solidFill>
              <a:schemeClr val="tx1"/>
            </a:solidFill>
          </a:ln>
          <a:effectLst>
            <a:softEdge rad="127000"/>
          </a:effectLst>
        </p:spPr>
      </p:pic>
      <p:sp>
        <p:nvSpPr>
          <p:cNvPr id="6" name="Скругленный прямоугольник 6"/>
          <p:cNvSpPr/>
          <p:nvPr userDrawn="1"/>
        </p:nvSpPr>
        <p:spPr>
          <a:xfrm>
            <a:off x="179512" y="188640"/>
            <a:ext cx="8856984" cy="6480720"/>
          </a:xfrm>
          <a:prstGeom prst="roundRect">
            <a:avLst/>
          </a:prstGeom>
          <a:solidFill>
            <a:schemeClr val="bg1">
              <a:alpha val="50000"/>
            </a:schemeClr>
          </a:solidFill>
          <a:ln w="38100" cmpd="dbl">
            <a:gradFill>
              <a:gsLst>
                <a:gs pos="0">
                  <a:srgbClr val="D6B19C"/>
                </a:gs>
                <a:gs pos="30000">
                  <a:srgbClr val="D49E6C"/>
                </a:gs>
                <a:gs pos="70000">
                  <a:srgbClr val="A65528"/>
                </a:gs>
                <a:gs pos="100000">
                  <a:srgbClr val="663012"/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7" name="Рисунок 7" descr="lady1.gif"/>
          <p:cNvPicPr>
            <a:picLocks noChangeAspect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0" y="5300663"/>
            <a:ext cx="142875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256570-FB69-4605-A460-C45387563135}" type="datetimeFigureOut">
              <a:rPr lang="ru-RU"/>
              <a:pPr>
                <a:defRPr/>
              </a:pPr>
              <a:t>09.11.2017</a:t>
            </a:fld>
            <a:endParaRPr lang="ru-RU"/>
          </a:p>
        </p:txBody>
      </p:sp>
      <p:sp>
        <p:nvSpPr>
          <p:cNvPr id="9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4EB25B-6905-4FCD-B58A-1818C71B204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1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436F6FE-2BCC-4726-BD6E-20B70D00D652}" type="datetimeFigureOut">
              <a:rPr lang="ru-RU"/>
              <a:pPr>
                <a:defRPr/>
              </a:pPr>
              <a:t>09.11.2017</a:t>
            </a:fld>
            <a:endParaRPr lang="ru-RU"/>
          </a:p>
        </p:txBody>
      </p:sp>
      <p:sp>
        <p:nvSpPr>
          <p:cNvPr id="12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139F3E2-4454-4D03-8EB4-F1342788D01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Arial" charset="0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Arial" charset="0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Arial" charset="0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Arial" charset="0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Arial" charset="0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Arial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 txBox="1">
            <a:spLocks/>
          </p:cNvSpPr>
          <p:nvPr/>
        </p:nvSpPr>
        <p:spPr bwMode="auto">
          <a:xfrm>
            <a:off x="0" y="549275"/>
            <a:ext cx="8820150" cy="90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sz="3200" b="1" i="1" dirty="0" smtClean="0">
                <a:solidFill>
                  <a:schemeClr val="hlink"/>
                </a:solidFill>
              </a:rPr>
              <a:t>Группа №</a:t>
            </a:r>
            <a:r>
              <a:rPr lang="ru-RU" sz="3200" b="1" i="1" dirty="0">
                <a:solidFill>
                  <a:schemeClr val="hlink"/>
                </a:solidFill>
              </a:rPr>
              <a:t>1</a:t>
            </a:r>
            <a:endParaRPr lang="ru-RU" sz="1600" b="1" i="1" dirty="0">
              <a:solidFill>
                <a:schemeClr val="hlink"/>
              </a:solidFill>
            </a:endParaRPr>
          </a:p>
        </p:txBody>
      </p:sp>
      <p:sp>
        <p:nvSpPr>
          <p:cNvPr id="4099" name="Прямоугольник 5"/>
          <p:cNvSpPr>
            <a:spLocks noChangeArrowheads="1"/>
          </p:cNvSpPr>
          <p:nvPr/>
        </p:nvSpPr>
        <p:spPr bwMode="auto">
          <a:xfrm>
            <a:off x="684213" y="1484313"/>
            <a:ext cx="8642350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Предлагает  </a:t>
            </a:r>
            <a:r>
              <a:rPr lang="ru-RU" sz="3200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виртуальную  экскурсию</a:t>
            </a:r>
            <a:endParaRPr lang="ru-RU" sz="3200" b="1" dirty="0">
              <a:solidFill>
                <a:srgbClr val="8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200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i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«Природные условия Древнего Египта»</a:t>
            </a:r>
          </a:p>
          <a:p>
            <a:pPr algn="ctr"/>
            <a:r>
              <a:rPr lang="ru-RU" sz="32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для  </a:t>
            </a:r>
            <a:r>
              <a:rPr lang="ru-RU" sz="3200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всех желающих</a:t>
            </a:r>
          </a:p>
          <a:p>
            <a:pPr algn="ctr"/>
            <a:r>
              <a:rPr lang="ru-RU" sz="3200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Тур ««Страна великой реки» </a:t>
            </a:r>
          </a:p>
          <a:p>
            <a:pPr algn="ctr"/>
            <a:endParaRPr lang="ru-RU" sz="3200" b="1" dirty="0">
              <a:solidFill>
                <a:srgbClr val="8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17" descr="сканирование Рисун30002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428604"/>
            <a:ext cx="3608388" cy="271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10" descr="море красн.4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10" y="3357562"/>
            <a:ext cx="3643313" cy="264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11" descr="море красн.1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929190" y="571480"/>
            <a:ext cx="3714750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16" descr="сканированиеРисун2а0001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00628" y="3357562"/>
            <a:ext cx="3722687" cy="2613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7" descr="море красн 444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571480"/>
            <a:ext cx="3644900" cy="2500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море красн.17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10" y="3571876"/>
            <a:ext cx="3643313" cy="268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4" descr="море красн.16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14942" y="571480"/>
            <a:ext cx="3500437" cy="2541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3" descr="море красн.15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286380" y="3571876"/>
            <a:ext cx="3481387" cy="2613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4" descr="море красн.11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571479"/>
            <a:ext cx="4071966" cy="29842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3" descr="море красн.10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3500438"/>
            <a:ext cx="4071966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1" descr="море красн.8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14876" y="571480"/>
            <a:ext cx="4000501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2" descr="море красн.9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14876" y="3429000"/>
            <a:ext cx="4000501" cy="31083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Древний Египет – дар Нила?!</a:t>
            </a:r>
          </a:p>
        </p:txBody>
      </p:sp>
      <p:sp>
        <p:nvSpPr>
          <p:cNvPr id="10242" name="Rectangle 3"/>
          <p:cNvSpPr>
            <a:spLocks noGrp="1"/>
          </p:cNvSpPr>
          <p:nvPr>
            <p:ph type="body" idx="4294967295"/>
          </p:nvPr>
        </p:nvSpPr>
        <p:spPr>
          <a:xfrm>
            <a:off x="468313" y="1628775"/>
            <a:ext cx="8229600" cy="4525963"/>
          </a:xfrm>
        </p:spPr>
        <p:txBody>
          <a:bodyPr/>
          <a:lstStyle/>
          <a:p>
            <a:pPr algn="ctr">
              <a:buFont typeface="Arial" charset="0"/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b="1" i="1" dirty="0" smtClean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Природа, люди, территория-всё это дар Египте </a:t>
            </a:r>
            <a:r>
              <a:rPr lang="ru-RU" b="1" i="1" smtClean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и всем нам!</a:t>
            </a:r>
            <a:endParaRPr lang="ru-RU" sz="2800" b="1" i="1" dirty="0" smtClean="0">
              <a:solidFill>
                <a:schemeClr val="hlink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4929190" y="428604"/>
            <a:ext cx="3757610" cy="5697559"/>
          </a:xfrm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ru-RU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28860" y="571480"/>
            <a:ext cx="4248150" cy="5815012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Text Box 7"/>
          <p:cNvSpPr txBox="1">
            <a:spLocks noChangeArrowheads="1"/>
          </p:cNvSpPr>
          <p:nvPr/>
        </p:nvSpPr>
        <p:spPr bwMode="auto">
          <a:xfrm>
            <a:off x="4572000" y="620713"/>
            <a:ext cx="4392613" cy="4401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dirty="0"/>
              <a:t>В период с </a:t>
            </a:r>
            <a:r>
              <a:rPr lang="ru-RU" sz="2800" dirty="0" smtClean="0"/>
              <a:t>июля </a:t>
            </a:r>
            <a:r>
              <a:rPr lang="ru-RU" sz="2800" dirty="0"/>
              <a:t>по </a:t>
            </a:r>
            <a:r>
              <a:rPr lang="ru-RU" sz="2800" dirty="0" smtClean="0"/>
              <a:t>ноябрь </a:t>
            </a:r>
            <a:r>
              <a:rPr lang="ru-RU" sz="2800" dirty="0"/>
              <a:t>Нил разливается, принося с собой частички </a:t>
            </a:r>
            <a:r>
              <a:rPr lang="ru-RU" sz="2800" dirty="0" smtClean="0"/>
              <a:t>чёрного, </a:t>
            </a:r>
            <a:r>
              <a:rPr lang="ru-RU" sz="2800" dirty="0"/>
              <a:t>плодородного </a:t>
            </a:r>
            <a:r>
              <a:rPr lang="ru-RU" sz="2800" dirty="0" smtClean="0"/>
              <a:t>ила. </a:t>
            </a:r>
            <a:r>
              <a:rPr lang="ru-RU" sz="2800" dirty="0"/>
              <a:t>За это египтяне называли свою страну </a:t>
            </a:r>
            <a:r>
              <a:rPr lang="ru-RU" sz="2800" dirty="0" smtClean="0"/>
              <a:t>«чёрная земля». </a:t>
            </a:r>
            <a:r>
              <a:rPr lang="ru-RU" sz="2800" dirty="0"/>
              <a:t>А «красной землёй» они называли </a:t>
            </a:r>
            <a:r>
              <a:rPr lang="ru-RU" sz="2800" dirty="0" smtClean="0"/>
              <a:t>пустыни.</a:t>
            </a:r>
            <a:endParaRPr lang="ru-RU" sz="2800" dirty="0"/>
          </a:p>
        </p:txBody>
      </p:sp>
      <p:pic>
        <p:nvPicPr>
          <p:cNvPr id="6146" name="Picture 21" descr="Список фотографий. Все фотографи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88913"/>
            <a:ext cx="4506913" cy="291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Picture 15" descr="Землю плодородную торф - цены, покупка, продажа: свежие объявления с фото и видео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48" y="2857496"/>
            <a:ext cx="3168650" cy="187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8" name="Picture 17" descr="Southern and Eastern African Budget Tour Camping Safari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187450" y="4076700"/>
            <a:ext cx="3384550" cy="2246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Rectangle 2"/>
          <p:cNvSpPr>
            <a:spLocks noGrp="1"/>
          </p:cNvSpPr>
          <p:nvPr>
            <p:ph type="title" idx="4294967295"/>
          </p:nvPr>
        </p:nvSpPr>
        <p:spPr>
          <a:xfrm>
            <a:off x="468313" y="260350"/>
            <a:ext cx="8229600" cy="1143000"/>
          </a:xfrm>
        </p:spPr>
        <p:txBody>
          <a:bodyPr/>
          <a:lstStyle/>
          <a:p>
            <a:r>
              <a:rPr lang="ru-RU" sz="4000" dirty="0" smtClean="0">
                <a:solidFill>
                  <a:schemeClr val="hlink"/>
                </a:solidFill>
                <a:latin typeface="Calibri" pitchFamily="34" charset="0"/>
              </a:rPr>
              <a:t>Растительный мир</a:t>
            </a:r>
            <a:r>
              <a:rPr lang="ru-RU" sz="4000" dirty="0" smtClean="0">
                <a:solidFill>
                  <a:schemeClr val="hlink"/>
                </a:solidFill>
              </a:rPr>
              <a:t/>
            </a:r>
            <a:br>
              <a:rPr lang="ru-RU" sz="4000" dirty="0" smtClean="0">
                <a:solidFill>
                  <a:schemeClr val="hlink"/>
                </a:solidFill>
              </a:rPr>
            </a:br>
            <a:endParaRPr lang="ru-RU" sz="4000" dirty="0" smtClean="0">
              <a:latin typeface="Calibri" pitchFamily="34" charset="0"/>
            </a:endParaRPr>
          </a:p>
        </p:txBody>
      </p:sp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28" y="1071546"/>
            <a:ext cx="4267200" cy="2362200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pic>
        <p:nvPicPr>
          <p:cNvPr id="8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3108" y="3643314"/>
            <a:ext cx="2233612" cy="2657475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pic>
        <p:nvPicPr>
          <p:cNvPr id="9" name="Picture 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00760" y="2786058"/>
            <a:ext cx="2263775" cy="2608263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Rectangle 2"/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8229600" cy="850900"/>
          </a:xfrm>
        </p:spPr>
        <p:txBody>
          <a:bodyPr/>
          <a:lstStyle/>
          <a:p>
            <a:r>
              <a:rPr lang="ru-RU" sz="4000" dirty="0" smtClean="0">
                <a:solidFill>
                  <a:schemeClr val="hlink"/>
                </a:solidFill>
                <a:latin typeface="Calibri" pitchFamily="34" charset="0"/>
              </a:rPr>
              <a:t>Животный мир</a:t>
            </a:r>
            <a:r>
              <a:rPr lang="ru-RU" sz="4000" dirty="0" smtClean="0">
                <a:solidFill>
                  <a:schemeClr val="hlink"/>
                </a:solidFill>
              </a:rPr>
              <a:t/>
            </a:r>
            <a:br>
              <a:rPr lang="ru-RU" sz="4000" dirty="0" smtClean="0">
                <a:solidFill>
                  <a:schemeClr val="hlink"/>
                </a:solidFill>
              </a:rPr>
            </a:br>
            <a:r>
              <a:rPr lang="ru-RU" sz="2000" i="1" dirty="0" smtClean="0">
                <a:solidFill>
                  <a:schemeClr val="hlink"/>
                </a:solidFill>
              </a:rPr>
              <a:t> </a:t>
            </a:r>
          </a:p>
        </p:txBody>
      </p:sp>
      <p:pic>
        <p:nvPicPr>
          <p:cNvPr id="8195" name="Picture 5" descr="WarNet.ws: Животные в фотографиях (80 фото)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52" y="857232"/>
            <a:ext cx="2882900" cy="1922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6" name="Picture 6" descr="Нарушитель ПДД убегал от полиции и угодил в пасть крокодилу …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86380" y="1142984"/>
            <a:ext cx="3027362" cy="227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8" name="Picture 8" descr="Теннис форум - все о большом теннисе люди как вы думаете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00562" y="3571876"/>
            <a:ext cx="3314700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1472" y="3071810"/>
            <a:ext cx="3571900" cy="2214577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1981" y="3471841"/>
            <a:ext cx="4382019" cy="3370669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1981" y="17512"/>
            <a:ext cx="4382019" cy="348349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3501007"/>
            <a:ext cx="4788024" cy="3341503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512"/>
            <a:ext cx="4788024" cy="3483495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51217" y="2799203"/>
            <a:ext cx="3923322" cy="14619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5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Песчаная эфа</a:t>
            </a:r>
          </a:p>
          <a:p>
            <a:pPr algn="ctr"/>
            <a:endParaRPr lang="ru-RU" sz="5400" b="1" cap="none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51217" y="6146576"/>
            <a:ext cx="3923322" cy="63094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5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Гюрза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5039241" y="6054131"/>
            <a:ext cx="3923322" cy="63094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5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Рогатая гадюка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4875454" y="2788919"/>
            <a:ext cx="4250896" cy="63094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5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Змея Клеопатры</a:t>
            </a:r>
          </a:p>
        </p:txBody>
      </p:sp>
    </p:spTree>
    <p:extLst>
      <p:ext uri="{BB962C8B-B14F-4D97-AF65-F5344CB8AC3E}">
        <p14:creationId xmlns:p14="http://schemas.microsoft.com/office/powerpoint/2010/main" val="873407370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62198"/>
            <a:ext cx="3635896" cy="300379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905" y="0"/>
            <a:ext cx="3443777" cy="300379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6956" y="0"/>
            <a:ext cx="3867044" cy="300379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2160" y="3862198"/>
            <a:ext cx="3215921" cy="302990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2617" y="1506091"/>
            <a:ext cx="3714169" cy="3451701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67421" y="4221088"/>
            <a:ext cx="2288494" cy="966023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Удод</a:t>
            </a:r>
            <a:endParaRPr lang="ru-RU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433351" y="2908096"/>
            <a:ext cx="275721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Стервятники</a:t>
            </a:r>
            <a:endParaRPr lang="ru-RU" sz="32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35972" y="2233882"/>
            <a:ext cx="180389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Пеликан</a:t>
            </a:r>
            <a:endParaRPr lang="ru-RU" sz="32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012160" y="6281221"/>
            <a:ext cx="140878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Цапля</a:t>
            </a:r>
            <a:endParaRPr lang="ru-RU" sz="32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-47723" y="6307326"/>
            <a:ext cx="205511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Фламинго</a:t>
            </a:r>
            <a:endParaRPr lang="ru-RU" sz="32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35509056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686424" cy="685800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992" y="0"/>
            <a:ext cx="461029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7558840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Лена\Downloads\коралы\red-coral[1]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285728"/>
            <a:ext cx="3786187" cy="2773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5" descr="C:\Users\Лена\Downloads\коралы\corals01[1]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3214686"/>
            <a:ext cx="3786187" cy="2782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" descr="C:\Users\Лена\Downloads\коралы\corals4[1]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14876" y="285728"/>
            <a:ext cx="3910013" cy="278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4" descr="C:\Users\Лена\Downloads\коралы\corals3[1]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14876" y="3214686"/>
            <a:ext cx="3873500" cy="278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Тема Office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230</TotalTime>
  <Words>95</Words>
  <Application>Microsoft Office PowerPoint</Application>
  <PresentationFormat>Экран (4:3)</PresentationFormat>
  <Paragraphs>20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Презентация PowerPoint</vt:lpstr>
      <vt:lpstr>Презентация PowerPoint</vt:lpstr>
      <vt:lpstr>Презентация PowerPoint</vt:lpstr>
      <vt:lpstr>Растительный мир </vt:lpstr>
      <vt:lpstr>Животный мир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Древний Египет – дар Нила?!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IVAN</dc:creator>
  <cp:lastModifiedBy>34-04</cp:lastModifiedBy>
  <cp:revision>48</cp:revision>
  <dcterms:created xsi:type="dcterms:W3CDTF">2013-07-12T04:25:59Z</dcterms:created>
  <dcterms:modified xsi:type="dcterms:W3CDTF">2017-11-09T08:20:18Z</dcterms:modified>
</cp:coreProperties>
</file>